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3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6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9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456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32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577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40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23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52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60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04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691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71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083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1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8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3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3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2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0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C04E684-10F4-4CC3-A0B9-F03AA7BE37C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72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Видео 17">
            <a:extLst>
              <a:ext uri="{FF2B5EF4-FFF2-40B4-BE49-F238E27FC236}">
                <a16:creationId xmlns:a16="http://schemas.microsoft.com/office/drawing/2014/main" id="{E9A727BA-4BF4-43F4-83CA-89144635EA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014DCD47-65C9-4315-B1BD-D96B4C5B9180}"/>
              </a:ext>
            </a:extLst>
          </p:cNvPr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6253163" y="1122363"/>
            <a:ext cx="4735512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49A7AA-28FB-4769-A2AF-D2C9CA373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863600"/>
            <a:ext cx="5249720" cy="42672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5400" b="1" dirty="0"/>
              <a:t>«Идеалы воспитания: начнем с себя!»</a:t>
            </a:r>
          </a:p>
          <a:p>
            <a:pPr algn="ctr"/>
            <a:endParaRPr lang="ru-RU" sz="5400" b="1" dirty="0"/>
          </a:p>
          <a:p>
            <a:pPr algn="ctr"/>
            <a:r>
              <a:rPr lang="ru-RU" sz="5400" b="1" dirty="0">
                <a:solidFill>
                  <a:srgbClr val="002060"/>
                </a:solidFill>
              </a:rPr>
              <a:t>Счастливы вместе – семья Алёшиных!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47658E-3848-4805-9FE7-B103EAE641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7" r="16482" b="6667"/>
          <a:stretch/>
        </p:blipFill>
        <p:spPr>
          <a:xfrm>
            <a:off x="6328569" y="228600"/>
            <a:ext cx="45847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36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Видео 17">
            <a:extLst>
              <a:ext uri="{FF2B5EF4-FFF2-40B4-BE49-F238E27FC236}">
                <a16:creationId xmlns:a16="http://schemas.microsoft.com/office/drawing/2014/main" id="{E9A727BA-4BF4-43F4-83CA-89144635EA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DB1A8-8A7D-4861-8A53-64AE00C96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9400" y="419102"/>
            <a:ext cx="9439729" cy="1000532"/>
          </a:xfrm>
        </p:spPr>
        <p:txBody>
          <a:bodyPr anchor="b">
            <a:normAutofit/>
          </a:bodyPr>
          <a:lstStyle/>
          <a:p>
            <a:pPr algn="ctr"/>
            <a:r>
              <a:rPr lang="ru-RU" sz="32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Папа,мама</a:t>
            </a:r>
            <a:r>
              <a:rPr lang="ru-RU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, братья, я – мы отличная  семья!</a:t>
            </a: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49A7AA-28FB-4769-A2AF-D2C9CA373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969352"/>
            <a:ext cx="4023359" cy="1208141"/>
          </a:xfrm>
        </p:spPr>
        <p:txBody>
          <a:bodyPr>
            <a:normAutofit/>
          </a:bodyPr>
          <a:lstStyle/>
          <a:p>
            <a:endParaRPr lang="ru-RU" sz="16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59C04E-15BD-404A-A18D-16AF414E55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67" r="20556" b="6111"/>
          <a:stretch/>
        </p:blipFill>
        <p:spPr>
          <a:xfrm>
            <a:off x="8662773" y="1422997"/>
            <a:ext cx="3437787" cy="47492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D53964-16EC-4A03-97EC-D6DDDBE211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47" r="15212" b="2013"/>
          <a:stretch/>
        </p:blipFill>
        <p:spPr>
          <a:xfrm>
            <a:off x="125819" y="1346189"/>
            <a:ext cx="4160735" cy="53306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98CA0C-4A42-4930-98FA-F7602A4201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222" r="9999" b="15370"/>
          <a:stretch/>
        </p:blipFill>
        <p:spPr>
          <a:xfrm>
            <a:off x="4525423" y="1971423"/>
            <a:ext cx="4113266" cy="410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44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Видео 17">
            <a:extLst>
              <a:ext uri="{FF2B5EF4-FFF2-40B4-BE49-F238E27FC236}">
                <a16:creationId xmlns:a16="http://schemas.microsoft.com/office/drawing/2014/main" id="{E9A727BA-4BF4-43F4-83CA-89144635EA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DB1A8-8A7D-4861-8A53-64AE00C96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3843" y="279400"/>
            <a:ext cx="4735286" cy="3873499"/>
          </a:xfrm>
        </p:spPr>
        <p:txBody>
          <a:bodyPr anchor="b">
            <a:noAutofit/>
          </a:bodyPr>
          <a:lstStyle/>
          <a:p>
            <a:pPr algn="l"/>
            <a:r>
              <a:rPr lang="ru-RU" sz="44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Папа,мама</a:t>
            </a:r>
            <a:r>
              <a:rPr lang="ru-RU" sz="4400" b="1" dirty="0">
                <a:solidFill>
                  <a:schemeClr val="tx1"/>
                </a:solidFill>
                <a:latin typeface="Arial Black" panose="020B0A04020102020204" pitchFamily="34" charset="0"/>
              </a:rPr>
              <a:t>, братья, я – все мы дружная семья!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49A7AA-28FB-4769-A2AF-D2C9CA373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969352"/>
            <a:ext cx="4023359" cy="1208141"/>
          </a:xfrm>
        </p:spPr>
        <p:txBody>
          <a:bodyPr>
            <a:normAutofit/>
          </a:bodyPr>
          <a:lstStyle/>
          <a:p>
            <a:endParaRPr lang="ru-RU" sz="160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8C8C04-8EA2-4EC0-98DC-9309E3E3A8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7" r="16482" b="6667"/>
          <a:stretch/>
        </p:blipFill>
        <p:spPr>
          <a:xfrm>
            <a:off x="518075" y="101600"/>
            <a:ext cx="45847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91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Видео 17">
            <a:extLst>
              <a:ext uri="{FF2B5EF4-FFF2-40B4-BE49-F238E27FC236}">
                <a16:creationId xmlns:a16="http://schemas.microsoft.com/office/drawing/2014/main" id="{E9A727BA-4BF4-43F4-83CA-89144635EA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DB1A8-8A7D-4861-8A53-64AE00C96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3842" y="431801"/>
            <a:ext cx="5366657" cy="3537552"/>
          </a:xfrm>
        </p:spPr>
        <p:txBody>
          <a:bodyPr anchor="b">
            <a:noAutofit/>
          </a:bodyPr>
          <a:lstStyle/>
          <a:p>
            <a:pPr algn="l"/>
            <a:r>
              <a:rPr lang="ru-RU" sz="3600" dirty="0">
                <a:latin typeface="Arial Black" panose="020B0A04020102020204" pitchFamily="34" charset="0"/>
              </a:rPr>
              <a:t>Кто поедет завтра с папой на рыбалку поутру?</a:t>
            </a:r>
            <a:br>
              <a:rPr lang="ru-RU" sz="3600" dirty="0">
                <a:latin typeface="Arial Black" panose="020B0A04020102020204" pitchFamily="34" charset="0"/>
              </a:rPr>
            </a:br>
            <a:r>
              <a:rPr lang="ru-RU" sz="3600" dirty="0">
                <a:latin typeface="Arial Black" panose="020B0A04020102020204" pitchFamily="34" charset="0"/>
              </a:rPr>
              <a:t>Кто поймает много рыбы: щуку, окуня, плотву?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49A7AA-28FB-4769-A2AF-D2C9CA373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969352"/>
            <a:ext cx="4023359" cy="1208141"/>
          </a:xfrm>
        </p:spPr>
        <p:txBody>
          <a:bodyPr>
            <a:normAutofit/>
          </a:bodyPr>
          <a:lstStyle/>
          <a:p>
            <a:endParaRPr lang="ru-RU" sz="16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96517C-EB0E-4F1D-8B0C-9057CD1B0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557" y="0"/>
            <a:ext cx="5132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4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Видео 17">
            <a:extLst>
              <a:ext uri="{FF2B5EF4-FFF2-40B4-BE49-F238E27FC236}">
                <a16:creationId xmlns:a16="http://schemas.microsoft.com/office/drawing/2014/main" id="{E9A727BA-4BF4-43F4-83CA-89144635EA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DB1A8-8A7D-4861-8A53-64AE00C96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7501" y="355601"/>
            <a:ext cx="7569200" cy="1028699"/>
          </a:xfrm>
        </p:spPr>
        <p:txBody>
          <a:bodyPr anchor="b">
            <a:normAutofit/>
          </a:bodyPr>
          <a:lstStyle/>
          <a:p>
            <a:pPr algn="ctr"/>
            <a:r>
              <a:rPr lang="ru-RU" sz="32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Папа,мама</a:t>
            </a:r>
            <a:r>
              <a:rPr lang="ru-RU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, братья, я – рыболовов мы семья!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355C44-1F68-40EC-9591-7C7E590F9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0" y="774700"/>
            <a:ext cx="4123353" cy="55092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917C5F-4935-4022-91E1-ACA7D9437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593" y="1739891"/>
            <a:ext cx="3583451" cy="478791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49A7AA-28FB-4769-A2AF-D2C9CA373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969352"/>
            <a:ext cx="4023359" cy="1208141"/>
          </a:xfrm>
        </p:spPr>
        <p:txBody>
          <a:bodyPr>
            <a:normAutofit/>
          </a:bodyPr>
          <a:lstStyle/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36840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2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Видео 17">
            <a:extLst>
              <a:ext uri="{FF2B5EF4-FFF2-40B4-BE49-F238E27FC236}">
                <a16:creationId xmlns:a16="http://schemas.microsoft.com/office/drawing/2014/main" id="{E9A727BA-4BF4-43F4-83CA-89144635EA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DB1A8-8A7D-4861-8A53-64AE00C96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3842" y="1122363"/>
            <a:ext cx="5705325" cy="2065338"/>
          </a:xfrm>
        </p:spPr>
        <p:txBody>
          <a:bodyPr anchor="b"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Все мы вместе отдыхаем и здоровье укрепляем!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673F99-D14D-4510-80AE-326C8582E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32" y="692150"/>
            <a:ext cx="7298267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35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Видео 17">
            <a:extLst>
              <a:ext uri="{FF2B5EF4-FFF2-40B4-BE49-F238E27FC236}">
                <a16:creationId xmlns:a16="http://schemas.microsoft.com/office/drawing/2014/main" id="{E9A727BA-4BF4-43F4-83CA-89144635EA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DB1A8-8A7D-4861-8A53-64AE00C96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3843" y="1122363"/>
            <a:ext cx="4735286" cy="2674938"/>
          </a:xfrm>
        </p:spPr>
        <p:txBody>
          <a:bodyPr anchor="b"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Будем спортом заниматься, чтоб здоровыми остаться!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FC673D-0500-4C87-833A-E86462856A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81" t="-1" r="17401" b="-1695"/>
          <a:stretch/>
        </p:blipFill>
        <p:spPr>
          <a:xfrm>
            <a:off x="235093" y="285750"/>
            <a:ext cx="601875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20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Видео 17">
            <a:extLst>
              <a:ext uri="{FF2B5EF4-FFF2-40B4-BE49-F238E27FC236}">
                <a16:creationId xmlns:a16="http://schemas.microsoft.com/office/drawing/2014/main" id="{E9A727BA-4BF4-43F4-83CA-89144635EA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DB1A8-8A7D-4861-8A53-64AE00C96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2879" y="200627"/>
            <a:ext cx="4521221" cy="2088218"/>
          </a:xfrm>
        </p:spPr>
        <p:txBody>
          <a:bodyPr anchor="b">
            <a:normAutofit/>
          </a:bodyPr>
          <a:lstStyle/>
          <a:p>
            <a:pPr algn="ctr"/>
            <a:r>
              <a:rPr lang="ru-RU" sz="32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Папа,мама</a:t>
            </a:r>
            <a:r>
              <a:rPr lang="ru-RU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, братья, я – мы спортивная семья!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E1FB35-DFC3-4021-88DB-881F2FF4B9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89" t="13333" r="29028" b="16366"/>
          <a:stretch/>
        </p:blipFill>
        <p:spPr>
          <a:xfrm>
            <a:off x="381000" y="807546"/>
            <a:ext cx="3390900" cy="48212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7672B3-DE50-452B-8CA6-B5AF83BAF0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89" t="24504" r="-1250" b="22223"/>
          <a:stretch/>
        </p:blipFill>
        <p:spPr>
          <a:xfrm rot="5400000">
            <a:off x="7198883" y="2087307"/>
            <a:ext cx="6035076" cy="26833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9142F5-5484-4835-9798-1C144AAFC0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222" t="11296" r="23650" b="29699"/>
          <a:stretch/>
        </p:blipFill>
        <p:spPr>
          <a:xfrm>
            <a:off x="4859460" y="2550153"/>
            <a:ext cx="2683386" cy="40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18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Видео 17">
            <a:extLst>
              <a:ext uri="{FF2B5EF4-FFF2-40B4-BE49-F238E27FC236}">
                <a16:creationId xmlns:a16="http://schemas.microsoft.com/office/drawing/2014/main" id="{E9A727BA-4BF4-43F4-83CA-89144635EA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DB1A8-8A7D-4861-8A53-64AE00C96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6601" y="1122361"/>
            <a:ext cx="3860800" cy="1566838"/>
          </a:xfrm>
        </p:spPr>
        <p:txBody>
          <a:bodyPr anchor="b">
            <a:normAutofit fontScale="90000"/>
          </a:bodyPr>
          <a:lstStyle/>
          <a:p>
            <a:pPr algn="ctr"/>
            <a:r>
              <a:rPr lang="ru-RU" sz="3200" dirty="0">
                <a:latin typeface="Arial Black" panose="020B0A04020102020204" pitchFamily="34" charset="0"/>
              </a:rPr>
              <a:t>Мы друг другу помогаем: красим, клеим, снег кидаем</a:t>
            </a:r>
            <a:r>
              <a:rPr lang="ru-RU" sz="3200" dirty="0"/>
              <a:t>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49A7AA-28FB-4769-A2AF-D2C9CA373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969352"/>
            <a:ext cx="4023359" cy="1208141"/>
          </a:xfrm>
        </p:spPr>
        <p:txBody>
          <a:bodyPr>
            <a:normAutofit/>
          </a:bodyPr>
          <a:lstStyle/>
          <a:p>
            <a:endParaRPr lang="ru-RU" sz="16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66E6DB-8D34-4F0A-B3E8-D137F4E07C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91" t="6751" r="23386" b="7880"/>
          <a:stretch/>
        </p:blipFill>
        <p:spPr>
          <a:xfrm>
            <a:off x="93636" y="181604"/>
            <a:ext cx="2624547" cy="51485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039466-CD09-46F7-94B6-D189CA4566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6279" t="-25496" r="-4305" b="30312"/>
          <a:stretch/>
        </p:blipFill>
        <p:spPr>
          <a:xfrm>
            <a:off x="6024661" y="-897026"/>
            <a:ext cx="6281344" cy="56706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911700-9498-4A97-B336-D6D01E9C74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11" t="12778" r="9444" b="20554"/>
          <a:stretch/>
        </p:blipFill>
        <p:spPr>
          <a:xfrm>
            <a:off x="2946192" y="2929559"/>
            <a:ext cx="4566419" cy="368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2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Видео 17">
            <a:extLst>
              <a:ext uri="{FF2B5EF4-FFF2-40B4-BE49-F238E27FC236}">
                <a16:creationId xmlns:a16="http://schemas.microsoft.com/office/drawing/2014/main" id="{E9A727BA-4BF4-43F4-83CA-89144635EA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DB1A8-8A7D-4861-8A53-64AE00C96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4600" y="1122363"/>
            <a:ext cx="5934529" cy="719137"/>
          </a:xfrm>
        </p:spPr>
        <p:txBody>
          <a:bodyPr anchor="b">
            <a:normAutofit fontScale="90000"/>
          </a:bodyPr>
          <a:lstStyle/>
          <a:p>
            <a:pPr algn="ctr"/>
            <a:r>
              <a:rPr lang="ru-RU" sz="3200" dirty="0">
                <a:latin typeface="Arial Black" panose="020B0A04020102020204" pitchFamily="34" charset="0"/>
              </a:rPr>
              <a:t>Про традиции не забываем – праздники семьёй встречаем!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49A7AA-28FB-4769-A2AF-D2C9CA373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969352"/>
            <a:ext cx="4023359" cy="1208141"/>
          </a:xfrm>
        </p:spPr>
        <p:txBody>
          <a:bodyPr>
            <a:normAutofit/>
          </a:bodyPr>
          <a:lstStyle/>
          <a:p>
            <a:endParaRPr lang="ru-RU" sz="16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850A83-E3FC-4BD7-A969-05CE7E879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72" y="203200"/>
            <a:ext cx="4524375" cy="6032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658E20-8D4D-445A-8672-A273B18ED0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8662" t="21356" r="13888" b="3148"/>
          <a:stretch/>
        </p:blipFill>
        <p:spPr>
          <a:xfrm>
            <a:off x="4683247" y="2172302"/>
            <a:ext cx="3156709" cy="44703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5E62CD-783F-4609-B564-A129049715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500" y="1841500"/>
            <a:ext cx="3714628" cy="496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85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1B1D2F"/>
      </a:dk2>
      <a:lt2>
        <a:srgbClr val="F0F3F1"/>
      </a:lt2>
      <a:accent1>
        <a:srgbClr val="E729B5"/>
      </a:accent1>
      <a:accent2>
        <a:srgbClr val="B717D5"/>
      </a:accent2>
      <a:accent3>
        <a:srgbClr val="7A29E7"/>
      </a:accent3>
      <a:accent4>
        <a:srgbClr val="3230D9"/>
      </a:accent4>
      <a:accent5>
        <a:srgbClr val="2976E7"/>
      </a:accent5>
      <a:accent6>
        <a:srgbClr val="17B3D5"/>
      </a:accent6>
      <a:hlink>
        <a:srgbClr val="3F5EBF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101</Words>
  <Application>Microsoft Office PowerPoint</Application>
  <PresentationFormat>Широкоэкранный</PresentationFormat>
  <Paragraphs>12</Paragraphs>
  <Slides>10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Arial Black</vt:lpstr>
      <vt:lpstr>Calibri</vt:lpstr>
      <vt:lpstr>Century Gothic</vt:lpstr>
      <vt:lpstr>Elephant</vt:lpstr>
      <vt:lpstr>Tw Cen MT</vt:lpstr>
      <vt:lpstr>Tw Cen MT Condensed</vt:lpstr>
      <vt:lpstr>Wingdings 3</vt:lpstr>
      <vt:lpstr>BrushVTI</vt:lpstr>
      <vt:lpstr>Интеграл</vt:lpstr>
      <vt:lpstr>Презентация PowerPoint</vt:lpstr>
      <vt:lpstr>Папа,мама, братья, я – все мы дружная семья!</vt:lpstr>
      <vt:lpstr>Кто поедет завтра с папой на рыбалку поутру? Кто поймает много рыбы: щуку, окуня, плотву?</vt:lpstr>
      <vt:lpstr>Папа,мама, братья, я – рыболовов мы семья!</vt:lpstr>
      <vt:lpstr>Все мы вместе отдыхаем и здоровье укрепляем!</vt:lpstr>
      <vt:lpstr>Будем спортом заниматься, чтоб здоровыми остаться!</vt:lpstr>
      <vt:lpstr>Папа,мама, братья, я – мы спортивная семья!</vt:lpstr>
      <vt:lpstr>Мы друг другу помогаем: красим, клеим, снег кидаем!</vt:lpstr>
      <vt:lpstr>Про традиции не забываем – праздники семьёй встречаем!</vt:lpstr>
      <vt:lpstr>Папа,мама, братья, я – мы отличная  семья!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2021-03-02T17:13:32Z</dcterms:created>
  <dcterms:modified xsi:type="dcterms:W3CDTF">2021-03-04T07:00:49Z</dcterms:modified>
</cp:coreProperties>
</file>